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7"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smtClean="0"/>
              <a:t>7/4/2017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7385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smtClean="0"/>
              <a:t>7/4/2017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460451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0578ACC-22D6-47C1-A373-4FD133E34F3C}" type="datetimeFigureOut">
              <a:rPr lang="en-US" smtClean="0"/>
              <a:t>7/4/2017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227881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smtClean="0"/>
              <a:t>7/4/2017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74436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smtClean="0"/>
              <a:t>7/4/2017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733928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smtClean="0"/>
              <a:t>7/4/2017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69109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smtClean="0"/>
              <a:t>7/4/2017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850948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331444B-B92B-4E27-8C94-BB93EAF5CB18}" type="datetimeFigureOut">
              <a:rPr lang="en-US" smtClean="0"/>
              <a:t>7/4/2017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19112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63EFA5E-FA76-400D-B3DC-F0BA90E6D107}" type="datetimeFigureOut">
              <a:rPr lang="en-US" smtClean="0"/>
              <a:t>7/4/2017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77834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46C117F-5CCF-4837-BE5F-2B92066CAFAF}" type="datetimeFigureOut">
              <a:rPr lang="en-US" smtClean="0"/>
              <a:t>7/4/2017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744523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4EB90BD-B6CE-46B7-997F-7313B992CCDC}" type="datetimeFigureOut">
              <a:rPr lang="en-US" smtClean="0"/>
              <a:t>7/4/2017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551958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DB9D11F-B188-461D-B23F-39381795C052}" type="datetimeFigureOut">
              <a:rPr lang="en-US" smtClean="0"/>
              <a:t>7/4/2017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17608911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2E6D8D9-55A2-4063-B0F3-121F44549695}" type="datetimeFigureOut">
              <a:rPr lang="en-US" smtClean="0"/>
              <a:t>7/4/2017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910187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D4B24536-994D-4021-A283-9F449C0DB509}" type="datetimeFigureOut">
              <a:rPr lang="en-US" smtClean="0"/>
              <a:t>7/4/2017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174832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3CBBBB78-C96F-47B7-AB17-D852CA960AC9}" type="datetimeFigureOut">
              <a:rPr lang="en-US" smtClean="0"/>
              <a:t>7/4/2017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471627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smtClean="0"/>
              <a:t>7/4/2017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20084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smtClean="0"/>
              <a:t>7/4/2017</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79285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smtClean="0"/>
              <a:t>7/4/2017</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09343980"/>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2664" y="2717380"/>
            <a:ext cx="8144134" cy="1373070"/>
          </a:xfrm>
        </p:spPr>
        <p:txBody>
          <a:bodyPr/>
          <a:lstStyle/>
          <a:p>
            <a:r>
              <a:rPr lang="en-GB" dirty="0"/>
              <a:t>Introducing ‘Snap Maps’ </a:t>
            </a:r>
          </a:p>
        </p:txBody>
      </p:sp>
      <p:sp>
        <p:nvSpPr>
          <p:cNvPr id="3" name="Subtitle 2"/>
          <p:cNvSpPr>
            <a:spLocks noGrp="1"/>
          </p:cNvSpPr>
          <p:nvPr>
            <p:ph type="subTitle" idx="1"/>
          </p:nvPr>
        </p:nvSpPr>
        <p:spPr/>
        <p:txBody>
          <a:bodyPr>
            <a:normAutofit/>
          </a:bodyPr>
          <a:lstStyle/>
          <a:p>
            <a:r>
              <a:rPr lang="en-GB" sz="2800" dirty="0"/>
              <a:t>the new location sharing feature in Snapchat</a:t>
            </a:r>
          </a:p>
        </p:txBody>
      </p:sp>
      <p:pic>
        <p:nvPicPr>
          <p:cNvPr id="1026" name="Picture 2" descr="01_JPS_logo_transparent_1820_26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58165" y="2717380"/>
            <a:ext cx="955067" cy="137307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4264278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it?</a:t>
            </a:r>
            <a:endParaRPr lang="en-GB" dirty="0"/>
          </a:p>
        </p:txBody>
      </p:sp>
      <p:sp>
        <p:nvSpPr>
          <p:cNvPr id="3" name="Content Placeholder 2"/>
          <p:cNvSpPr>
            <a:spLocks noGrp="1"/>
          </p:cNvSpPr>
          <p:nvPr>
            <p:ph idx="1"/>
          </p:nvPr>
        </p:nvSpPr>
        <p:spPr/>
        <p:txBody>
          <a:bodyPr/>
          <a:lstStyle/>
          <a:p>
            <a:r>
              <a:rPr lang="en-GB" dirty="0"/>
              <a:t>This location based map allows users to see where in the country their Snapchat contacts are, as well as seeing location based photos and videos. The Snap Map shows a user’s </a:t>
            </a:r>
            <a:r>
              <a:rPr lang="en-GB" dirty="0" err="1"/>
              <a:t>Bitmoji</a:t>
            </a:r>
            <a:r>
              <a:rPr lang="en-GB" dirty="0"/>
              <a:t>, their cartoon avatar within Snapchat, pinpointed on a world map. Users can then zoom into the map to see the exact location of their friends.</a:t>
            </a:r>
          </a:p>
          <a:p>
            <a:endParaRPr lang="en-GB" dirty="0"/>
          </a:p>
        </p:txBody>
      </p:sp>
      <p:pic>
        <p:nvPicPr>
          <p:cNvPr id="4" name="Picture 3"/>
          <p:cNvPicPr>
            <a:picLocks noChangeAspect="1"/>
          </p:cNvPicPr>
          <p:nvPr/>
        </p:nvPicPr>
        <p:blipFill>
          <a:blip r:embed="rId2"/>
          <a:stretch>
            <a:fillRect/>
          </a:stretch>
        </p:blipFill>
        <p:spPr>
          <a:xfrm>
            <a:off x="10944423" y="646254"/>
            <a:ext cx="907151" cy="1294886"/>
          </a:xfrm>
          <a:prstGeom prst="rect">
            <a:avLst/>
          </a:prstGeom>
        </p:spPr>
      </p:pic>
    </p:spTree>
    <p:extLst>
      <p:ext uri="{BB962C8B-B14F-4D97-AF65-F5344CB8AC3E}">
        <p14:creationId xmlns:p14="http://schemas.microsoft.com/office/powerpoint/2010/main" val="37939588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What’s Good About it?</a:t>
            </a:r>
            <a:endParaRPr lang="en-GB" dirty="0"/>
          </a:p>
        </p:txBody>
      </p:sp>
      <p:sp>
        <p:nvSpPr>
          <p:cNvPr id="3" name="Content Placeholder 2"/>
          <p:cNvSpPr>
            <a:spLocks noGrp="1"/>
          </p:cNvSpPr>
          <p:nvPr>
            <p:ph idx="1"/>
          </p:nvPr>
        </p:nvSpPr>
        <p:spPr/>
        <p:txBody>
          <a:bodyPr/>
          <a:lstStyle/>
          <a:p>
            <a:r>
              <a:rPr lang="en-GB" dirty="0" smtClean="0"/>
              <a:t>You can see where your friend is whilst they are communicating with you? (But if they are your friend – wouldn’t you already know that?)</a:t>
            </a:r>
            <a:endParaRPr lang="en-GB" dirty="0"/>
          </a:p>
        </p:txBody>
      </p:sp>
      <p:pic>
        <p:nvPicPr>
          <p:cNvPr id="4" name="Picture 3"/>
          <p:cNvPicPr>
            <a:picLocks noChangeAspect="1"/>
          </p:cNvPicPr>
          <p:nvPr/>
        </p:nvPicPr>
        <p:blipFill>
          <a:blip r:embed="rId2"/>
          <a:stretch>
            <a:fillRect/>
          </a:stretch>
        </p:blipFill>
        <p:spPr>
          <a:xfrm>
            <a:off x="10944423" y="646254"/>
            <a:ext cx="907151" cy="1294886"/>
          </a:xfrm>
          <a:prstGeom prst="rect">
            <a:avLst/>
          </a:prstGeom>
        </p:spPr>
      </p:pic>
    </p:spTree>
    <p:extLst>
      <p:ext uri="{BB962C8B-B14F-4D97-AF65-F5344CB8AC3E}">
        <p14:creationId xmlns:p14="http://schemas.microsoft.com/office/powerpoint/2010/main" val="41264250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What’s not so good about it?</a:t>
            </a:r>
            <a:endParaRPr lang="en-GB" dirty="0"/>
          </a:p>
        </p:txBody>
      </p:sp>
      <p:sp>
        <p:nvSpPr>
          <p:cNvPr id="3" name="Content Placeholder 2"/>
          <p:cNvSpPr>
            <a:spLocks noGrp="1"/>
          </p:cNvSpPr>
          <p:nvPr>
            <p:ph idx="1"/>
          </p:nvPr>
        </p:nvSpPr>
        <p:spPr/>
        <p:txBody>
          <a:bodyPr/>
          <a:lstStyle/>
          <a:p>
            <a:r>
              <a:rPr lang="en-GB" dirty="0" smtClean="0"/>
              <a:t>If you are not careful people who you </a:t>
            </a:r>
            <a:r>
              <a:rPr lang="en-GB" b="1" dirty="0" smtClean="0"/>
              <a:t>DON’T KNOW IN PERSON </a:t>
            </a:r>
            <a:r>
              <a:rPr lang="en-GB" dirty="0" smtClean="0"/>
              <a:t>will also know </a:t>
            </a:r>
            <a:r>
              <a:rPr lang="en-GB" b="1" dirty="0" smtClean="0"/>
              <a:t>EXACTLY</a:t>
            </a:r>
            <a:r>
              <a:rPr lang="en-GB" dirty="0" smtClean="0"/>
              <a:t> where you are- </a:t>
            </a:r>
            <a:r>
              <a:rPr lang="en-GB" b="1" dirty="0" smtClean="0"/>
              <a:t>CAN YOU TRUST THEM?</a:t>
            </a:r>
          </a:p>
          <a:p>
            <a:r>
              <a:rPr lang="en-GB" dirty="0" smtClean="0"/>
              <a:t>We encourage </a:t>
            </a:r>
            <a:r>
              <a:rPr lang="en-GB" dirty="0"/>
              <a:t>users </a:t>
            </a:r>
            <a:r>
              <a:rPr lang="en-GB" b="1" dirty="0" smtClean="0"/>
              <a:t>NOT</a:t>
            </a:r>
            <a:r>
              <a:rPr lang="en-GB" dirty="0" smtClean="0"/>
              <a:t> </a:t>
            </a:r>
            <a:r>
              <a:rPr lang="en-GB" dirty="0"/>
              <a:t>to share their location, especially with people </a:t>
            </a:r>
            <a:r>
              <a:rPr lang="en-GB" dirty="0" smtClean="0"/>
              <a:t>you </a:t>
            </a:r>
            <a:r>
              <a:rPr lang="en-GB" b="1" dirty="0" smtClean="0"/>
              <a:t>DON’T</a:t>
            </a:r>
            <a:r>
              <a:rPr lang="en-GB" dirty="0" smtClean="0"/>
              <a:t> </a:t>
            </a:r>
            <a:r>
              <a:rPr lang="en-GB" b="1" dirty="0" smtClean="0"/>
              <a:t>KNOW IN PERSON.</a:t>
            </a:r>
            <a:endParaRPr lang="en-GB" b="1" dirty="0"/>
          </a:p>
        </p:txBody>
      </p:sp>
      <p:pic>
        <p:nvPicPr>
          <p:cNvPr id="4" name="Picture 3"/>
          <p:cNvPicPr>
            <a:picLocks noChangeAspect="1"/>
          </p:cNvPicPr>
          <p:nvPr/>
        </p:nvPicPr>
        <p:blipFill>
          <a:blip r:embed="rId2"/>
          <a:stretch>
            <a:fillRect/>
          </a:stretch>
        </p:blipFill>
        <p:spPr>
          <a:xfrm>
            <a:off x="10944423" y="646254"/>
            <a:ext cx="907151" cy="1294886"/>
          </a:xfrm>
          <a:prstGeom prst="rect">
            <a:avLst/>
          </a:prstGeom>
        </p:spPr>
      </p:pic>
    </p:spTree>
    <p:extLst>
      <p:ext uri="{BB962C8B-B14F-4D97-AF65-F5344CB8AC3E}">
        <p14:creationId xmlns:p14="http://schemas.microsoft.com/office/powerpoint/2010/main" val="14083607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BUT…</a:t>
            </a:r>
            <a:endParaRPr lang="en-GB" dirty="0"/>
          </a:p>
        </p:txBody>
      </p:sp>
      <p:sp>
        <p:nvSpPr>
          <p:cNvPr id="3" name="Content Placeholder 2"/>
          <p:cNvSpPr>
            <a:spLocks noGrp="1"/>
          </p:cNvSpPr>
          <p:nvPr>
            <p:ph idx="1"/>
          </p:nvPr>
        </p:nvSpPr>
        <p:spPr/>
        <p:txBody>
          <a:bodyPr/>
          <a:lstStyle/>
          <a:p>
            <a:r>
              <a:rPr lang="en-GB" dirty="0" smtClean="0"/>
              <a:t>There are three settings which can help you set the best level of privacy and security.</a:t>
            </a:r>
            <a:endParaRPr lang="en-GB" dirty="0"/>
          </a:p>
        </p:txBody>
      </p:sp>
      <p:pic>
        <p:nvPicPr>
          <p:cNvPr id="4" name="Picture 3"/>
          <p:cNvPicPr>
            <a:picLocks noChangeAspect="1"/>
          </p:cNvPicPr>
          <p:nvPr/>
        </p:nvPicPr>
        <p:blipFill>
          <a:blip r:embed="rId2"/>
          <a:stretch>
            <a:fillRect/>
          </a:stretch>
        </p:blipFill>
        <p:spPr>
          <a:xfrm>
            <a:off x="10944423" y="646254"/>
            <a:ext cx="907151" cy="1294886"/>
          </a:xfrm>
          <a:prstGeom prst="rect">
            <a:avLst/>
          </a:prstGeom>
        </p:spPr>
      </p:pic>
    </p:spTree>
    <p:extLst>
      <p:ext uri="{BB962C8B-B14F-4D97-AF65-F5344CB8AC3E}">
        <p14:creationId xmlns:p14="http://schemas.microsoft.com/office/powerpoint/2010/main" val="9011181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Ghost Mode</a:t>
            </a:r>
            <a:endParaRPr lang="en-GB" dirty="0"/>
          </a:p>
        </p:txBody>
      </p:sp>
      <p:sp>
        <p:nvSpPr>
          <p:cNvPr id="3" name="Content Placeholder 2"/>
          <p:cNvSpPr>
            <a:spLocks noGrp="1"/>
          </p:cNvSpPr>
          <p:nvPr>
            <p:ph idx="1"/>
          </p:nvPr>
        </p:nvSpPr>
        <p:spPr>
          <a:xfrm>
            <a:off x="680321" y="2402187"/>
            <a:ext cx="9613861" cy="3599316"/>
          </a:xfrm>
        </p:spPr>
        <p:txBody>
          <a:bodyPr/>
          <a:lstStyle/>
          <a:p>
            <a:r>
              <a:rPr lang="en-GB" dirty="0" smtClean="0"/>
              <a:t>Ghost </a:t>
            </a:r>
            <a:r>
              <a:rPr lang="en-GB" dirty="0"/>
              <a:t>Mode means that you are the only person who can see your location on the map</a:t>
            </a:r>
            <a:r>
              <a:rPr lang="en-GB" dirty="0" smtClean="0"/>
              <a:t>.</a:t>
            </a:r>
          </a:p>
          <a:p>
            <a:r>
              <a:rPr lang="en-GB" dirty="0"/>
              <a:t/>
            </a:r>
            <a:br>
              <a:rPr lang="en-GB" dirty="0"/>
            </a:br>
            <a:r>
              <a:rPr lang="en-GB" dirty="0"/>
              <a:t>Within Ghost Mode you can still see the locations of your friends but they will be unable to see you. This setting will ensure that you have </a:t>
            </a:r>
            <a:r>
              <a:rPr lang="en-GB" b="1" dirty="0" smtClean="0"/>
              <a:t>COMPLETE CONTROL </a:t>
            </a:r>
            <a:r>
              <a:rPr lang="en-GB" dirty="0" smtClean="0"/>
              <a:t>over WHO KNOWS your </a:t>
            </a:r>
            <a:r>
              <a:rPr lang="en-GB" dirty="0"/>
              <a:t>location</a:t>
            </a:r>
          </a:p>
        </p:txBody>
      </p:sp>
      <p:pic>
        <p:nvPicPr>
          <p:cNvPr id="4" name="Picture 3"/>
          <p:cNvPicPr>
            <a:picLocks noChangeAspect="1"/>
          </p:cNvPicPr>
          <p:nvPr/>
        </p:nvPicPr>
        <p:blipFill>
          <a:blip r:embed="rId2"/>
          <a:stretch>
            <a:fillRect/>
          </a:stretch>
        </p:blipFill>
        <p:spPr>
          <a:xfrm>
            <a:off x="10944423" y="646254"/>
            <a:ext cx="907151" cy="1294886"/>
          </a:xfrm>
          <a:prstGeom prst="rect">
            <a:avLst/>
          </a:prstGeom>
        </p:spPr>
      </p:pic>
    </p:spTree>
    <p:extLst>
      <p:ext uri="{BB962C8B-B14F-4D97-AF65-F5344CB8AC3E}">
        <p14:creationId xmlns:p14="http://schemas.microsoft.com/office/powerpoint/2010/main" val="6602860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My Friends</a:t>
            </a:r>
            <a:endParaRPr lang="en-GB" dirty="0"/>
          </a:p>
        </p:txBody>
      </p:sp>
      <p:sp>
        <p:nvSpPr>
          <p:cNvPr id="3" name="Content Placeholder 2"/>
          <p:cNvSpPr>
            <a:spLocks noGrp="1"/>
          </p:cNvSpPr>
          <p:nvPr>
            <p:ph idx="1"/>
          </p:nvPr>
        </p:nvSpPr>
        <p:spPr/>
        <p:txBody>
          <a:bodyPr/>
          <a:lstStyle/>
          <a:p>
            <a:r>
              <a:rPr lang="en-GB" dirty="0"/>
              <a:t>My Friends means that all of your contacts on Snapchat can see your location. If turning on this setting then it would be </a:t>
            </a:r>
            <a:r>
              <a:rPr lang="en-GB" b="1" dirty="0" smtClean="0"/>
              <a:t>IMPORTANT</a:t>
            </a:r>
            <a:r>
              <a:rPr lang="en-GB" dirty="0" smtClean="0"/>
              <a:t>  </a:t>
            </a:r>
            <a:r>
              <a:rPr lang="en-GB" dirty="0"/>
              <a:t>for users to </a:t>
            </a:r>
            <a:r>
              <a:rPr lang="en-GB" b="1" dirty="0" smtClean="0"/>
              <a:t>REVIEW</a:t>
            </a:r>
            <a:r>
              <a:rPr lang="en-GB" dirty="0" smtClean="0"/>
              <a:t> </a:t>
            </a:r>
            <a:r>
              <a:rPr lang="en-GB" dirty="0"/>
              <a:t>their Snapchat contacts and also make sure that they </a:t>
            </a:r>
            <a:r>
              <a:rPr lang="en-GB" b="1" dirty="0" smtClean="0"/>
              <a:t>NEVER ADD </a:t>
            </a:r>
            <a:r>
              <a:rPr lang="en-GB" dirty="0" smtClean="0"/>
              <a:t>someone </a:t>
            </a:r>
            <a:r>
              <a:rPr lang="en-GB" dirty="0"/>
              <a:t>they </a:t>
            </a:r>
            <a:r>
              <a:rPr lang="en-GB" b="1" dirty="0" smtClean="0"/>
              <a:t>DON’T KNOW </a:t>
            </a:r>
            <a:r>
              <a:rPr lang="en-GB" dirty="0"/>
              <a:t>in person onto Snapchat.</a:t>
            </a:r>
          </a:p>
        </p:txBody>
      </p:sp>
      <p:pic>
        <p:nvPicPr>
          <p:cNvPr id="4" name="Picture 3"/>
          <p:cNvPicPr>
            <a:picLocks noChangeAspect="1"/>
          </p:cNvPicPr>
          <p:nvPr/>
        </p:nvPicPr>
        <p:blipFill>
          <a:blip r:embed="rId2"/>
          <a:stretch>
            <a:fillRect/>
          </a:stretch>
        </p:blipFill>
        <p:spPr>
          <a:xfrm>
            <a:off x="10944423" y="646254"/>
            <a:ext cx="907151" cy="1294886"/>
          </a:xfrm>
          <a:prstGeom prst="rect">
            <a:avLst/>
          </a:prstGeom>
        </p:spPr>
      </p:pic>
    </p:spTree>
    <p:extLst>
      <p:ext uri="{BB962C8B-B14F-4D97-AF65-F5344CB8AC3E}">
        <p14:creationId xmlns:p14="http://schemas.microsoft.com/office/powerpoint/2010/main" val="35257766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Select Friends</a:t>
            </a:r>
            <a:endParaRPr lang="en-GB" dirty="0"/>
          </a:p>
        </p:txBody>
      </p:sp>
      <p:sp>
        <p:nvSpPr>
          <p:cNvPr id="3" name="Content Placeholder 2"/>
          <p:cNvSpPr>
            <a:spLocks noGrp="1"/>
          </p:cNvSpPr>
          <p:nvPr>
            <p:ph idx="1"/>
          </p:nvPr>
        </p:nvSpPr>
        <p:spPr/>
        <p:txBody>
          <a:bodyPr/>
          <a:lstStyle/>
          <a:p>
            <a:r>
              <a:rPr lang="en-GB" dirty="0"/>
              <a:t>This setting allows users to look through their friend list and then decide which of their friends they want to be able to view their location. This setting gives users the </a:t>
            </a:r>
            <a:r>
              <a:rPr lang="en-GB" dirty="0" smtClean="0"/>
              <a:t>opportunity to </a:t>
            </a:r>
            <a:r>
              <a:rPr lang="en-GB" b="1" dirty="0" smtClean="0"/>
              <a:t>CONTROL</a:t>
            </a:r>
            <a:r>
              <a:rPr lang="en-GB" dirty="0" smtClean="0"/>
              <a:t> </a:t>
            </a:r>
            <a:r>
              <a:rPr lang="en-GB" b="1" dirty="0" smtClean="0"/>
              <a:t>WHO</a:t>
            </a:r>
            <a:r>
              <a:rPr lang="en-GB" dirty="0" smtClean="0"/>
              <a:t> can view their location.</a:t>
            </a:r>
            <a:endParaRPr lang="en-GB" dirty="0"/>
          </a:p>
        </p:txBody>
      </p:sp>
      <p:pic>
        <p:nvPicPr>
          <p:cNvPr id="4" name="Picture 3"/>
          <p:cNvPicPr>
            <a:picLocks noChangeAspect="1"/>
          </p:cNvPicPr>
          <p:nvPr/>
        </p:nvPicPr>
        <p:blipFill>
          <a:blip r:embed="rId2"/>
          <a:stretch>
            <a:fillRect/>
          </a:stretch>
        </p:blipFill>
        <p:spPr>
          <a:xfrm>
            <a:off x="10944423" y="646254"/>
            <a:ext cx="907151" cy="1294886"/>
          </a:xfrm>
          <a:prstGeom prst="rect">
            <a:avLst/>
          </a:prstGeom>
        </p:spPr>
      </p:pic>
    </p:spTree>
    <p:extLst>
      <p:ext uri="{BB962C8B-B14F-4D97-AF65-F5344CB8AC3E}">
        <p14:creationId xmlns:p14="http://schemas.microsoft.com/office/powerpoint/2010/main" val="20152816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Changing Settings</a:t>
            </a:r>
            <a:endParaRPr lang="en-GB" dirty="0"/>
          </a:p>
        </p:txBody>
      </p:sp>
      <p:sp>
        <p:nvSpPr>
          <p:cNvPr id="3" name="Content Placeholder 2"/>
          <p:cNvSpPr>
            <a:spLocks noGrp="1"/>
          </p:cNvSpPr>
          <p:nvPr>
            <p:ph idx="1"/>
          </p:nvPr>
        </p:nvSpPr>
        <p:spPr/>
        <p:txBody>
          <a:bodyPr/>
          <a:lstStyle/>
          <a:p>
            <a:r>
              <a:rPr lang="en-GB" dirty="0"/>
              <a:t>When first opening the Snap Map users get to make a decision of who they want to be able to view their location. Once these settings are in place they can always be changed in Snapchat’s settings. This can be done in two ways:</a:t>
            </a:r>
          </a:p>
          <a:p>
            <a:pPr marL="0" indent="0">
              <a:buNone/>
            </a:pPr>
            <a:endParaRPr lang="en-GB" dirty="0"/>
          </a:p>
        </p:txBody>
      </p:sp>
      <p:pic>
        <p:nvPicPr>
          <p:cNvPr id="4" name="Picture 3"/>
          <p:cNvPicPr>
            <a:picLocks noChangeAspect="1"/>
          </p:cNvPicPr>
          <p:nvPr/>
        </p:nvPicPr>
        <p:blipFill>
          <a:blip r:embed="rId2"/>
          <a:stretch>
            <a:fillRect/>
          </a:stretch>
        </p:blipFill>
        <p:spPr>
          <a:xfrm>
            <a:off x="10944423" y="646254"/>
            <a:ext cx="907151" cy="1294886"/>
          </a:xfrm>
          <a:prstGeom prst="rect">
            <a:avLst/>
          </a:prstGeom>
        </p:spPr>
      </p:pic>
    </p:spTree>
    <p:extLst>
      <p:ext uri="{BB962C8B-B14F-4D97-AF65-F5344CB8AC3E}">
        <p14:creationId xmlns:p14="http://schemas.microsoft.com/office/powerpoint/2010/main" val="1840763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 In Snapchat “Settings”</a:t>
            </a:r>
            <a:endParaRPr lang="en-GB" dirty="0"/>
          </a:p>
        </p:txBody>
      </p:sp>
      <p:sp>
        <p:nvSpPr>
          <p:cNvPr id="3" name="Content Placeholder 2"/>
          <p:cNvSpPr>
            <a:spLocks noGrp="1"/>
          </p:cNvSpPr>
          <p:nvPr>
            <p:ph idx="1"/>
          </p:nvPr>
        </p:nvSpPr>
        <p:spPr/>
        <p:txBody>
          <a:bodyPr/>
          <a:lstStyle/>
          <a:p>
            <a:r>
              <a:rPr lang="en-GB" dirty="0"/>
              <a:t>In the Snapchat screen click on the Settings (cog) icon&gt; click on ‘see my location’ &gt; Choose the setting which suits you</a:t>
            </a:r>
          </a:p>
        </p:txBody>
      </p:sp>
      <p:pic>
        <p:nvPicPr>
          <p:cNvPr id="4" name="Picture 3"/>
          <p:cNvPicPr>
            <a:picLocks noChangeAspect="1"/>
          </p:cNvPicPr>
          <p:nvPr/>
        </p:nvPicPr>
        <p:blipFill>
          <a:blip r:embed="rId2"/>
          <a:stretch>
            <a:fillRect/>
          </a:stretch>
        </p:blipFill>
        <p:spPr>
          <a:xfrm>
            <a:off x="10944423" y="646254"/>
            <a:ext cx="907151" cy="1294886"/>
          </a:xfrm>
          <a:prstGeom prst="rect">
            <a:avLst/>
          </a:prstGeom>
        </p:spPr>
      </p:pic>
    </p:spTree>
    <p:extLst>
      <p:ext uri="{BB962C8B-B14F-4D97-AF65-F5344CB8AC3E}">
        <p14:creationId xmlns:p14="http://schemas.microsoft.com/office/powerpoint/2010/main" val="21475361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 On the “Snap Map”</a:t>
            </a:r>
            <a:endParaRPr lang="en-GB" dirty="0"/>
          </a:p>
        </p:txBody>
      </p:sp>
      <p:sp>
        <p:nvSpPr>
          <p:cNvPr id="3" name="Content Placeholder 2"/>
          <p:cNvSpPr>
            <a:spLocks noGrp="1"/>
          </p:cNvSpPr>
          <p:nvPr>
            <p:ph idx="1"/>
          </p:nvPr>
        </p:nvSpPr>
        <p:spPr/>
        <p:txBody>
          <a:bodyPr/>
          <a:lstStyle/>
          <a:p>
            <a:r>
              <a:rPr lang="en-GB" dirty="0"/>
              <a:t>Click on the setting button in the top right of the map &gt; choose the setting which suits </a:t>
            </a:r>
            <a:r>
              <a:rPr lang="en-GB" dirty="0" smtClean="0"/>
              <a:t>you</a:t>
            </a:r>
          </a:p>
          <a:p>
            <a:endParaRPr lang="en-GB" dirty="0"/>
          </a:p>
          <a:p>
            <a:endParaRPr lang="en-GB" dirty="0" smtClean="0"/>
          </a:p>
          <a:p>
            <a:pPr algn="ctr"/>
            <a:r>
              <a:rPr lang="en-GB" sz="2800" b="1" dirty="0" smtClean="0"/>
              <a:t>CHOOSE THE SETTING WHICH KEEPS YOU SAFE AND WHEN ONLINE ONLY EVER TRUST THOSE PEOPLE YOU ACTUALLY KNOW</a:t>
            </a:r>
            <a:endParaRPr lang="en-GB" sz="2800" b="1" dirty="0"/>
          </a:p>
          <a:p>
            <a:endParaRPr lang="en-GB" dirty="0"/>
          </a:p>
        </p:txBody>
      </p:sp>
      <p:pic>
        <p:nvPicPr>
          <p:cNvPr id="4" name="Picture 3"/>
          <p:cNvPicPr>
            <a:picLocks noChangeAspect="1"/>
          </p:cNvPicPr>
          <p:nvPr/>
        </p:nvPicPr>
        <p:blipFill>
          <a:blip r:embed="rId2"/>
          <a:stretch>
            <a:fillRect/>
          </a:stretch>
        </p:blipFill>
        <p:spPr>
          <a:xfrm>
            <a:off x="10944423" y="646254"/>
            <a:ext cx="907151" cy="1294886"/>
          </a:xfrm>
          <a:prstGeom prst="rect">
            <a:avLst/>
          </a:prstGeom>
        </p:spPr>
      </p:pic>
    </p:spTree>
    <p:extLst>
      <p:ext uri="{BB962C8B-B14F-4D97-AF65-F5344CB8AC3E}">
        <p14:creationId xmlns:p14="http://schemas.microsoft.com/office/powerpoint/2010/main" val="2382653809"/>
      </p:ext>
    </p:extLst>
  </p:cSld>
  <p:clrMapOvr>
    <a:masterClrMapping/>
  </p:clrMapOvr>
</p:sld>
</file>

<file path=ppt/theme/theme1.xml><?xml version="1.0" encoding="utf-8"?>
<a:theme xmlns:a="http://schemas.openxmlformats.org/drawingml/2006/main" name="Berlin">
  <a:themeElements>
    <a:clrScheme name="Custom 8">
      <a:dk1>
        <a:srgbClr val="6C0000"/>
      </a:dk1>
      <a:lt1>
        <a:srgbClr val="FFFFFF"/>
      </a:lt1>
      <a:dk2>
        <a:srgbClr val="0070C0"/>
      </a:dk2>
      <a:lt2>
        <a:srgbClr val="E7E6E6"/>
      </a:lt2>
      <a:accent1>
        <a:srgbClr val="FFFFFF"/>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28000"/>
              </a:schemeClr>
            </a:gs>
            <a:gs pos="50000">
              <a:schemeClr val="phClr">
                <a:shade val="100000"/>
                <a:hueMod val="100000"/>
                <a:satMod val="110000"/>
                <a:lumMod val="130000"/>
              </a:schemeClr>
            </a:gs>
            <a:gs pos="100000">
              <a:schemeClr val="phClr">
                <a:shade val="78000"/>
                <a:hueMod val="118000"/>
                <a:satMod val="120000"/>
                <a:lumMod val="69000"/>
              </a:schemeClr>
            </a:gs>
          </a:gsLst>
          <a:lin ang="2520000" scaled="0"/>
        </a:gradFill>
      </a:bgFillStyleLst>
    </a:fmtScheme>
  </a:themeElements>
  <a:objectDefaults/>
  <a:extraClrSchemeLst/>
  <a:extLst>
    <a:ext uri="{05A4C25C-085E-4340-85A3-A5531E510DB2}">
      <thm15:themeFamily xmlns:thm15="http://schemas.microsoft.com/office/thememl/2012/main" xmlns="" name="Berlin" id="{7B5DBA9E-B069-418E-9360-A61BDD0615A4}" vid="{C7DC10E3-4FF5-456B-A359-A0F378C1E5FB}"/>
    </a:ext>
  </a:extLst>
</a:theme>
</file>

<file path=docProps/app.xml><?xml version="1.0" encoding="utf-8"?>
<Properties xmlns="http://schemas.openxmlformats.org/officeDocument/2006/extended-properties" xmlns:vt="http://schemas.openxmlformats.org/officeDocument/2006/docPropsVTypes">
  <Template>TM04033917[[fn=Berlin]]</Template>
  <TotalTime>30</TotalTime>
  <Words>422</Words>
  <Application>Microsoft Office PowerPoint</Application>
  <PresentationFormat>Custom</PresentationFormat>
  <Paragraphs>27</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Berlin</vt:lpstr>
      <vt:lpstr>Introducing ‘Snap Maps’ </vt:lpstr>
      <vt:lpstr>What is it?</vt:lpstr>
      <vt:lpstr>What’s Good About it?</vt:lpstr>
      <vt:lpstr>What’s not so good about it?</vt:lpstr>
      <vt:lpstr>BUT…</vt:lpstr>
      <vt:lpstr>Ghost Mode</vt:lpstr>
      <vt:lpstr>My Friends</vt:lpstr>
      <vt:lpstr>Select Friends</vt:lpstr>
      <vt:lpstr>Changing Settings</vt:lpstr>
      <vt:lpstr>1. In Snapchat “Settings”</vt:lpstr>
      <vt:lpstr>2. On the “Snap Map”</vt:lpstr>
    </vt:vector>
  </TitlesOfParts>
  <Company>John Port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Introducing ‘Snap Maps’</dc:title>
  <dc:creator>J Foxon (JF)</dc:creator>
  <cp:lastModifiedBy>Debbie Peacock</cp:lastModifiedBy>
  <cp:revision>4</cp:revision>
  <dcterms:created xsi:type="dcterms:W3CDTF">2017-06-30T09:19:14Z</dcterms:created>
  <dcterms:modified xsi:type="dcterms:W3CDTF">2017-07-04T14:57:46Z</dcterms:modified>
</cp:coreProperties>
</file>